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8" r:id="rId33"/>
    <p:sldId id="287"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p:scale>
          <a:sx n="76" d="100"/>
          <a:sy n="76" d="100"/>
        </p:scale>
        <p:origin x="306"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159D25E9-3043-4725-9905-1226875A5CF4}" type="datetimeFigureOut">
              <a:rPr lang="en-AU" smtClean="0"/>
              <a:t>24/08/2017</a:t>
            </a:fld>
            <a:endParaRPr lang="en-AU"/>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en-AU"/>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391FB879-F32C-485B-885B-0CE1DEB5C358}" type="slidenum">
              <a:rPr lang="en-AU" smtClean="0"/>
              <a:t>‹#›</a:t>
            </a:fld>
            <a:endParaRPr lang="en-AU"/>
          </a:p>
        </p:txBody>
      </p:sp>
    </p:spTree>
    <p:extLst>
      <p:ext uri="{BB962C8B-B14F-4D97-AF65-F5344CB8AC3E}">
        <p14:creationId xmlns:p14="http://schemas.microsoft.com/office/powerpoint/2010/main" val="3906588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9D25E9-3043-4725-9905-1226875A5CF4}" type="datetimeFigureOut">
              <a:rPr lang="en-AU" smtClean="0"/>
              <a:t>24/08/2017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2215662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59D25E9-3043-4725-9905-1226875A5CF4}" type="datetimeFigureOut">
              <a:rPr lang="en-AU" smtClean="0"/>
              <a:t>24/08/2017</a:t>
            </a:fld>
            <a:endParaRPr lang="en-AU"/>
          </a:p>
        </p:txBody>
      </p:sp>
      <p:sp>
        <p:nvSpPr>
          <p:cNvPr id="5" name="Footer Placeholder 4"/>
          <p:cNvSpPr>
            <a:spLocks noGrp="1"/>
          </p:cNvSpPr>
          <p:nvPr>
            <p:ph type="ftr" sz="quarter" idx="11"/>
          </p:nvPr>
        </p:nvSpPr>
        <p:spPr/>
        <p:txBody>
          <a:bodyPr/>
          <a:lstStyle/>
          <a:p>
            <a:endParaRPr lang="en-AU"/>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114879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59D25E9-3043-4725-9905-1226875A5CF4}" type="datetimeFigureOut">
              <a:rPr lang="en-AU" smtClean="0"/>
              <a:t>24/08/2017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3402923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9D25E9-3043-4725-9905-1226875A5CF4}" type="datetimeFigureOut">
              <a:rPr lang="en-AU" smtClean="0"/>
              <a:t>24/08/2017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908315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59D25E9-3043-4725-9905-1226875A5CF4}" type="datetimeFigureOut">
              <a:rPr lang="en-AU" smtClean="0"/>
              <a:t>24/08/2017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1310118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9D25E9-3043-4725-9905-1226875A5CF4}" type="datetimeFigureOut">
              <a:rPr lang="en-AU" smtClean="0"/>
              <a:t>24/08/2017</a:t>
            </a:fld>
            <a:endParaRPr lang="en-AU"/>
          </a:p>
        </p:txBody>
      </p:sp>
      <p:sp>
        <p:nvSpPr>
          <p:cNvPr id="3" name="Footer Placeholder 2"/>
          <p:cNvSpPr>
            <a:spLocks noGrp="1"/>
          </p:cNvSpPr>
          <p:nvPr>
            <p:ph type="ftr" sz="quarter" idx="11"/>
          </p:nvPr>
        </p:nvSpPr>
        <p:spPr/>
        <p:txBody>
          <a:bodyPr/>
          <a:lstStyle/>
          <a:p>
            <a:endParaRPr lang="en-AU"/>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3705422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59D25E9-3043-4725-9905-1226875A5CF4}" type="datetimeFigureOut">
              <a:rPr lang="en-AU" smtClean="0"/>
              <a:t>24/08/2017</a:t>
            </a:fld>
            <a:endParaRPr lang="en-AU"/>
          </a:p>
        </p:txBody>
      </p:sp>
      <p:sp>
        <p:nvSpPr>
          <p:cNvPr id="6" name="Footer Placeholder 5"/>
          <p:cNvSpPr>
            <a:spLocks noGrp="1"/>
          </p:cNvSpPr>
          <p:nvPr>
            <p:ph type="ftr" sz="quarter" idx="11"/>
          </p:nvPr>
        </p:nvSpPr>
        <p:spPr/>
        <p:txBody>
          <a:bodyPr/>
          <a:lstStyle/>
          <a:p>
            <a:endParaRPr lang="en-AU"/>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3223491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59D25E9-3043-4725-9905-1226875A5CF4}" type="datetimeFigureOut">
              <a:rPr lang="en-AU" smtClean="0"/>
              <a:t>24/08/2017</a:t>
            </a:fld>
            <a:endParaRPr lang="en-AU"/>
          </a:p>
        </p:txBody>
      </p:sp>
      <p:sp>
        <p:nvSpPr>
          <p:cNvPr id="6" name="Footer Placeholder 5"/>
          <p:cNvSpPr>
            <a:spLocks noGrp="1"/>
          </p:cNvSpPr>
          <p:nvPr>
            <p:ph type="ftr" sz="quarter" idx="11"/>
          </p:nvPr>
        </p:nvSpPr>
        <p:spPr/>
        <p:txBody>
          <a:bodyPr/>
          <a:lstStyle/>
          <a:p>
            <a:endParaRPr lang="en-AU"/>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4026577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59D25E9-3043-4725-9905-1226875A5CF4}" type="datetimeFigureOut">
              <a:rPr lang="en-AU" smtClean="0"/>
              <a:t>24/08/2017</a:t>
            </a:fld>
            <a:endParaRPr lang="en-AU"/>
          </a:p>
        </p:txBody>
      </p:sp>
      <p:sp>
        <p:nvSpPr>
          <p:cNvPr id="6" name="Footer Placeholder 5"/>
          <p:cNvSpPr>
            <a:spLocks noGrp="1"/>
          </p:cNvSpPr>
          <p:nvPr>
            <p:ph type="ftr" sz="quarter" idx="11"/>
          </p:nvPr>
        </p:nvSpPr>
        <p:spPr/>
        <p:txBody>
          <a:bodyPr/>
          <a:lstStyle/>
          <a:p>
            <a:endParaRPr lang="en-AU"/>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101724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159D25E9-3043-4725-9905-1226875A5CF4}" type="datetimeFigureOut">
              <a:rPr lang="en-AU" smtClean="0"/>
              <a:t>24/08/2017</a:t>
            </a:fld>
            <a:endParaRPr lang="en-AU"/>
          </a:p>
        </p:txBody>
      </p:sp>
      <p:sp>
        <p:nvSpPr>
          <p:cNvPr id="5" name="Footer Placeholder 4"/>
          <p:cNvSpPr>
            <a:spLocks noGrp="1"/>
          </p:cNvSpPr>
          <p:nvPr>
            <p:ph type="ftr" sz="quarter" idx="11"/>
          </p:nvPr>
        </p:nvSpPr>
        <p:spPr/>
        <p:txBody>
          <a:bodyPr/>
          <a:lstStyle/>
          <a:p>
            <a:endParaRPr lang="en-AU"/>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39244696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159D25E9-3043-4725-9905-1226875A5CF4}" type="datetimeFigureOut">
              <a:rPr lang="en-AU" smtClean="0"/>
              <a:t>24/08/2017</a:t>
            </a:fld>
            <a:endParaRPr lang="en-AU"/>
          </a:p>
        </p:txBody>
      </p:sp>
      <p:sp>
        <p:nvSpPr>
          <p:cNvPr id="5" name="Footer Placeholder 4"/>
          <p:cNvSpPr>
            <a:spLocks noGrp="1"/>
          </p:cNvSpPr>
          <p:nvPr>
            <p:ph type="ftr" sz="quarter" idx="11"/>
          </p:nvPr>
        </p:nvSpPr>
        <p:spPr/>
        <p:txBody>
          <a:bodyPr/>
          <a:lstStyle/>
          <a:p>
            <a:endParaRPr lang="en-AU"/>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2993771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59D25E9-3043-4725-9905-1226875A5CF4}" type="datetimeFigureOut">
              <a:rPr lang="en-AU" smtClean="0"/>
              <a:t>24/08/2017</a:t>
            </a:fld>
            <a:endParaRPr lang="en-AU"/>
          </a:p>
        </p:txBody>
      </p:sp>
      <p:sp>
        <p:nvSpPr>
          <p:cNvPr id="5" name="Footer Placeholder 4"/>
          <p:cNvSpPr>
            <a:spLocks noGrp="1"/>
          </p:cNvSpPr>
          <p:nvPr>
            <p:ph type="ftr" sz="quarter" idx="11"/>
          </p:nvPr>
        </p:nvSpPr>
        <p:spPr/>
        <p:txBody>
          <a:bodyPr/>
          <a:lstStyle/>
          <a:p>
            <a:endParaRPr lang="en-AU"/>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1326165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59D25E9-3043-4725-9905-1226875A5CF4}" type="datetimeFigureOut">
              <a:rPr lang="en-AU" smtClean="0"/>
              <a:t>24/08/2017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22018529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59D25E9-3043-4725-9905-1226875A5CF4}" type="datetimeFigureOut">
              <a:rPr lang="en-AU" smtClean="0"/>
              <a:t>24/08/2017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23749736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9D25E9-3043-4725-9905-1226875A5CF4}" type="datetimeFigureOut">
              <a:rPr lang="en-AU" smtClean="0"/>
              <a:t>24/08/2017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4273632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9D25E9-3043-4725-9905-1226875A5CF4}" type="datetimeFigureOut">
              <a:rPr lang="en-AU" smtClean="0"/>
              <a:t>24/08/2017</a:t>
            </a:fld>
            <a:endParaRPr lang="en-AU"/>
          </a:p>
        </p:txBody>
      </p:sp>
      <p:sp>
        <p:nvSpPr>
          <p:cNvPr id="5" name="Footer Placeholder 4"/>
          <p:cNvSpPr>
            <a:spLocks noGrp="1"/>
          </p:cNvSpPr>
          <p:nvPr>
            <p:ph type="ftr" sz="quarter" idx="11"/>
          </p:nvPr>
        </p:nvSpPr>
        <p:spPr/>
        <p:txBody>
          <a:bodyPr/>
          <a:lstStyle/>
          <a:p>
            <a:endParaRPr lang="en-AU"/>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91FB879-F32C-485B-885B-0CE1DEB5C358}" type="slidenum">
              <a:rPr lang="en-AU" smtClean="0"/>
              <a:t>‹#›</a:t>
            </a:fld>
            <a:endParaRPr lang="en-AU"/>
          </a:p>
        </p:txBody>
      </p:sp>
    </p:spTree>
    <p:extLst>
      <p:ext uri="{BB962C8B-B14F-4D97-AF65-F5344CB8AC3E}">
        <p14:creationId xmlns:p14="http://schemas.microsoft.com/office/powerpoint/2010/main" val="1139897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AU"/>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159D25E9-3043-4725-9905-1226875A5CF4}" type="datetimeFigureOut">
              <a:rPr lang="en-AU" smtClean="0"/>
              <a:t>24/08/2017</a:t>
            </a:fld>
            <a:endParaRPr lang="en-AU"/>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91FB879-F32C-485B-885B-0CE1DEB5C358}" type="slidenum">
              <a:rPr lang="en-AU" smtClean="0"/>
              <a:t>‹#›</a:t>
            </a:fld>
            <a:endParaRPr lang="en-AU"/>
          </a:p>
        </p:txBody>
      </p:sp>
    </p:spTree>
    <p:extLst>
      <p:ext uri="{BB962C8B-B14F-4D97-AF65-F5344CB8AC3E}">
        <p14:creationId xmlns:p14="http://schemas.microsoft.com/office/powerpoint/2010/main" val="155943369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brendantoohey.com/htasa-2017/" TargetMode="Externa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warremnantsmuseum.com/" TargetMode="Externa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The American War:</a:t>
            </a:r>
            <a:br>
              <a:rPr lang="en-AU" dirty="0" smtClean="0"/>
            </a:br>
            <a:r>
              <a:rPr lang="en-AU" sz="4800" dirty="0" smtClean="0"/>
              <a:t>History in modern Vietnam</a:t>
            </a:r>
            <a:endParaRPr lang="en-AU" sz="4800" dirty="0"/>
          </a:p>
        </p:txBody>
      </p:sp>
      <p:sp>
        <p:nvSpPr>
          <p:cNvPr id="3" name="Subtitle 2"/>
          <p:cNvSpPr>
            <a:spLocks noGrp="1"/>
          </p:cNvSpPr>
          <p:nvPr>
            <p:ph type="subTitle" idx="1"/>
          </p:nvPr>
        </p:nvSpPr>
        <p:spPr/>
        <p:txBody>
          <a:bodyPr/>
          <a:lstStyle/>
          <a:p>
            <a:r>
              <a:rPr lang="en-AU" dirty="0" smtClean="0"/>
              <a:t>Brendan </a:t>
            </a:r>
            <a:r>
              <a:rPr lang="en-AU" dirty="0" err="1" smtClean="0"/>
              <a:t>toohey</a:t>
            </a:r>
            <a:endParaRPr lang="en-AU" dirty="0" smtClean="0"/>
          </a:p>
          <a:p>
            <a:r>
              <a:rPr lang="en-AU" dirty="0" err="1" smtClean="0"/>
              <a:t>Htasa</a:t>
            </a:r>
            <a:r>
              <a:rPr lang="en-AU" dirty="0" smtClean="0"/>
              <a:t> 2017				</a:t>
            </a:r>
            <a:r>
              <a:rPr lang="en-AU" dirty="0"/>
              <a:t>	</a:t>
            </a:r>
            <a:r>
              <a:rPr lang="en-AU" cap="none" dirty="0">
                <a:hlinkClick r:id="rId2"/>
              </a:rPr>
              <a:t>https://brendantoohey.com/htasa-2017</a:t>
            </a:r>
            <a:r>
              <a:rPr lang="en-AU" cap="none" dirty="0" smtClean="0">
                <a:hlinkClick r:id="rId2"/>
              </a:rPr>
              <a:t>/</a:t>
            </a:r>
            <a:r>
              <a:rPr lang="en-AU" dirty="0" smtClean="0"/>
              <a:t> </a:t>
            </a:r>
            <a:endParaRPr lang="en-AU"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8922" t="13993" r="11940" b="24306"/>
          <a:stretch/>
        </p:blipFill>
        <p:spPr>
          <a:xfrm>
            <a:off x="491883" y="485578"/>
            <a:ext cx="3588233" cy="2087273"/>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r="26293" b="46490"/>
          <a:stretch/>
        </p:blipFill>
        <p:spPr>
          <a:xfrm>
            <a:off x="4180610" y="529487"/>
            <a:ext cx="3795495" cy="2055824"/>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14870" t="15207" r="14268" b="30025"/>
          <a:stretch/>
        </p:blipFill>
        <p:spPr>
          <a:xfrm>
            <a:off x="8076599" y="471322"/>
            <a:ext cx="3589884" cy="2070079"/>
          </a:xfrm>
          <a:prstGeom prst="rect">
            <a:avLst/>
          </a:prstGeom>
        </p:spPr>
      </p:pic>
    </p:spTree>
    <p:extLst>
      <p:ext uri="{BB962C8B-B14F-4D97-AF65-F5344CB8AC3E}">
        <p14:creationId xmlns:p14="http://schemas.microsoft.com/office/powerpoint/2010/main" val="628107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War Remnants Museum</a:t>
            </a:r>
            <a:r>
              <a:rPr lang="en-AU" dirty="0"/>
              <a:t>, HCMC</a:t>
            </a:r>
            <a:br>
              <a:rPr lang="en-AU" dirty="0"/>
            </a:br>
            <a:r>
              <a:rPr lang="en-AU" sz="1400" dirty="0">
                <a:hlinkClick r:id="rId2"/>
              </a:rPr>
              <a:t>http://warremnantsmuseum.com</a:t>
            </a:r>
            <a:r>
              <a:rPr lang="en-AU" sz="1400" dirty="0" smtClean="0">
                <a:hlinkClick r:id="rId2"/>
              </a:rPr>
              <a:t>/</a:t>
            </a:r>
            <a:r>
              <a:rPr lang="en-AU" sz="1400" dirty="0" smtClean="0"/>
              <a:t> </a:t>
            </a:r>
            <a:endParaRPr lang="en-AU" sz="14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7834" y="2325026"/>
            <a:ext cx="3267644" cy="437967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5587" y="2325026"/>
            <a:ext cx="5795404" cy="4323915"/>
          </a:xfrm>
          <a:prstGeom prst="rect">
            <a:avLst/>
          </a:prstGeom>
        </p:spPr>
      </p:pic>
    </p:spTree>
    <p:extLst>
      <p:ext uri="{BB962C8B-B14F-4D97-AF65-F5344CB8AC3E}">
        <p14:creationId xmlns:p14="http://schemas.microsoft.com/office/powerpoint/2010/main" val="1410855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War Remnants Museum, HCMC</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9244" r="9638" b="28535"/>
          <a:stretch/>
        </p:blipFill>
        <p:spPr>
          <a:xfrm>
            <a:off x="447739" y="2483681"/>
            <a:ext cx="4712134" cy="3097311"/>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8448" b="12174"/>
          <a:stretch/>
        </p:blipFill>
        <p:spPr>
          <a:xfrm>
            <a:off x="5398112" y="2038547"/>
            <a:ext cx="6123327" cy="4382674"/>
          </a:xfrm>
          <a:prstGeom prst="rect">
            <a:avLst/>
          </a:prstGeom>
        </p:spPr>
      </p:pic>
    </p:spTree>
    <p:extLst>
      <p:ext uri="{BB962C8B-B14F-4D97-AF65-F5344CB8AC3E}">
        <p14:creationId xmlns:p14="http://schemas.microsoft.com/office/powerpoint/2010/main" val="4219529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War Remnants Museum, HCMC</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2552" r="13541" b="34541"/>
          <a:stretch/>
        </p:blipFill>
        <p:spPr>
          <a:xfrm rot="292945">
            <a:off x="649518" y="3007308"/>
            <a:ext cx="3384120" cy="2236276"/>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25053" b="22441"/>
          <a:stretch/>
        </p:blipFill>
        <p:spPr>
          <a:xfrm>
            <a:off x="4836861" y="2936720"/>
            <a:ext cx="6873766" cy="2692750"/>
          </a:xfrm>
          <a:prstGeom prst="rect">
            <a:avLst/>
          </a:prstGeom>
        </p:spPr>
      </p:pic>
    </p:spTree>
    <p:extLst>
      <p:ext uri="{BB962C8B-B14F-4D97-AF65-F5344CB8AC3E}">
        <p14:creationId xmlns:p14="http://schemas.microsoft.com/office/powerpoint/2010/main" val="3359902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War Remnants Museum, HCMC</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36075" b="17801"/>
          <a:stretch/>
        </p:blipFill>
        <p:spPr>
          <a:xfrm>
            <a:off x="289338" y="2333295"/>
            <a:ext cx="10500541" cy="3613457"/>
          </a:xfrm>
        </p:spPr>
      </p:pic>
    </p:spTree>
    <p:extLst>
      <p:ext uri="{BB962C8B-B14F-4D97-AF65-F5344CB8AC3E}">
        <p14:creationId xmlns:p14="http://schemas.microsoft.com/office/powerpoint/2010/main" val="2383612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War Remnants Museum, HCMC</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9090" t="2031" r="4542" b="28720"/>
          <a:stretch/>
        </p:blipFill>
        <p:spPr>
          <a:xfrm>
            <a:off x="357863" y="2830523"/>
            <a:ext cx="4945657" cy="2958575"/>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91" t="20566" r="191" b="17477"/>
          <a:stretch/>
        </p:blipFill>
        <p:spPr>
          <a:xfrm rot="10800000">
            <a:off x="5650357" y="1635936"/>
            <a:ext cx="6224230" cy="5168788"/>
          </a:xfrm>
          <a:prstGeom prst="rect">
            <a:avLst/>
          </a:prstGeom>
        </p:spPr>
      </p:pic>
    </p:spTree>
    <p:extLst>
      <p:ext uri="{BB962C8B-B14F-4D97-AF65-F5344CB8AC3E}">
        <p14:creationId xmlns:p14="http://schemas.microsoft.com/office/powerpoint/2010/main" val="3988187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War Remnants Museum, HCMC</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47284" b="29125"/>
          <a:stretch/>
        </p:blipFill>
        <p:spPr>
          <a:xfrm>
            <a:off x="440687" y="2446808"/>
            <a:ext cx="8706218" cy="1532410"/>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6207" t="33232" b="23439"/>
          <a:stretch/>
        </p:blipFill>
        <p:spPr>
          <a:xfrm>
            <a:off x="7617898" y="5120639"/>
            <a:ext cx="4574102" cy="1576553"/>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36871" b="23093"/>
          <a:stretch/>
        </p:blipFill>
        <p:spPr>
          <a:xfrm>
            <a:off x="264861" y="4546775"/>
            <a:ext cx="7199086" cy="2150417"/>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 t="8162" r="74234" b="67575"/>
          <a:stretch/>
        </p:blipFill>
        <p:spPr>
          <a:xfrm>
            <a:off x="9547498" y="2424737"/>
            <a:ext cx="2454340" cy="1724297"/>
          </a:xfrm>
          <a:prstGeom prst="rect">
            <a:avLst/>
          </a:prstGeom>
        </p:spPr>
      </p:pic>
    </p:spTree>
    <p:extLst>
      <p:ext uri="{BB962C8B-B14F-4D97-AF65-F5344CB8AC3E}">
        <p14:creationId xmlns:p14="http://schemas.microsoft.com/office/powerpoint/2010/main" val="3440648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War Remnants Museum, HCMC</a:t>
            </a:r>
          </a:p>
        </p:txBody>
      </p:sp>
      <p:pic>
        <p:nvPicPr>
          <p:cNvPr id="6" name="Content Placeholder 5"/>
          <p:cNvPicPr>
            <a:picLocks noGrp="1" noChangeAspect="1"/>
          </p:cNvPicPr>
          <p:nvPr>
            <p:ph idx="1"/>
          </p:nvPr>
        </p:nvPicPr>
        <p:blipFill rotWithShape="1">
          <a:blip r:embed="rId2">
            <a:extLst>
              <a:ext uri="{28A0092B-C50C-407E-A947-70E740481C1C}">
                <a14:useLocalDpi xmlns:a14="http://schemas.microsoft.com/office/drawing/2010/main" val="0"/>
              </a:ext>
            </a:extLst>
          </a:blip>
          <a:srcRect t="9811" b="20597"/>
          <a:stretch/>
        </p:blipFill>
        <p:spPr>
          <a:xfrm>
            <a:off x="497159" y="2380593"/>
            <a:ext cx="4610969" cy="4300832"/>
          </a:xfr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21422" b="14612"/>
          <a:stretch/>
        </p:blipFill>
        <p:spPr>
          <a:xfrm>
            <a:off x="6625128" y="2380593"/>
            <a:ext cx="4733301" cy="4058043"/>
          </a:xfrm>
          <a:prstGeom prst="rect">
            <a:avLst/>
          </a:prstGeom>
        </p:spPr>
      </p:pic>
    </p:spTree>
    <p:extLst>
      <p:ext uri="{BB962C8B-B14F-4D97-AF65-F5344CB8AC3E}">
        <p14:creationId xmlns:p14="http://schemas.microsoft.com/office/powerpoint/2010/main" val="1401839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War Remnants Museum, HCMC</a:t>
            </a:r>
          </a:p>
        </p:txBody>
      </p:sp>
      <p:sp>
        <p:nvSpPr>
          <p:cNvPr id="3" name="Content Placeholder 2"/>
          <p:cNvSpPr>
            <a:spLocks noGrp="1"/>
          </p:cNvSpPr>
          <p:nvPr>
            <p:ph idx="1"/>
          </p:nvPr>
        </p:nvSpPr>
        <p:spPr/>
        <p:txBody>
          <a:bodyPr/>
          <a:lstStyle/>
          <a:p>
            <a:endParaRPr lang="en-AU"/>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8406" b="24453"/>
          <a:stretch/>
        </p:blipFill>
        <p:spPr>
          <a:xfrm>
            <a:off x="1759432" y="2276541"/>
            <a:ext cx="8563829" cy="4289844"/>
          </a:xfrm>
          <a:prstGeom prst="rect">
            <a:avLst/>
          </a:prstGeom>
        </p:spPr>
      </p:pic>
    </p:spTree>
    <p:extLst>
      <p:ext uri="{BB962C8B-B14F-4D97-AF65-F5344CB8AC3E}">
        <p14:creationId xmlns:p14="http://schemas.microsoft.com/office/powerpoint/2010/main" val="172944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War Remnants Museum, HCMC</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9932" r="3151" b="19859"/>
          <a:stretch/>
        </p:blipFill>
        <p:spPr>
          <a:xfrm>
            <a:off x="182880" y="2515212"/>
            <a:ext cx="5877385" cy="4043242"/>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0172" t="5172" b="14690"/>
          <a:stretch/>
        </p:blipFill>
        <p:spPr>
          <a:xfrm>
            <a:off x="6060264" y="2515212"/>
            <a:ext cx="5367801" cy="4043242"/>
          </a:xfrm>
          <a:prstGeom prst="rect">
            <a:avLst/>
          </a:prstGeom>
        </p:spPr>
      </p:pic>
    </p:spTree>
    <p:extLst>
      <p:ext uri="{BB962C8B-B14F-4D97-AF65-F5344CB8AC3E}">
        <p14:creationId xmlns:p14="http://schemas.microsoft.com/office/powerpoint/2010/main" val="2616746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War Remnants Museum, HCMC</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7781" b="20044"/>
          <a:stretch/>
        </p:blipFill>
        <p:spPr>
          <a:xfrm>
            <a:off x="144295" y="2339603"/>
            <a:ext cx="7342657" cy="3953991"/>
          </a:xfrm>
        </p:spPr>
      </p:pic>
    </p:spTree>
    <p:extLst>
      <p:ext uri="{BB962C8B-B14F-4D97-AF65-F5344CB8AC3E}">
        <p14:creationId xmlns:p14="http://schemas.microsoft.com/office/powerpoint/2010/main" val="4165040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War Remnants Museum, HCMC</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5382" r="9159" b="12844"/>
          <a:stretch/>
        </p:blipFill>
        <p:spPr>
          <a:xfrm>
            <a:off x="271167" y="2974343"/>
            <a:ext cx="4744970" cy="3186820"/>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2327" t="9140" b="12173"/>
          <a:stretch/>
        </p:blipFill>
        <p:spPr>
          <a:xfrm>
            <a:off x="5016137" y="2965269"/>
            <a:ext cx="3677968" cy="3190696"/>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40862" t="14860" r="5862" b="10614"/>
          <a:stretch/>
        </p:blipFill>
        <p:spPr>
          <a:xfrm>
            <a:off x="8694105" y="2960071"/>
            <a:ext cx="3062113" cy="3195894"/>
          </a:xfrm>
          <a:prstGeom prst="rect">
            <a:avLst/>
          </a:prstGeom>
        </p:spPr>
      </p:pic>
    </p:spTree>
    <p:extLst>
      <p:ext uri="{BB962C8B-B14F-4D97-AF65-F5344CB8AC3E}">
        <p14:creationId xmlns:p14="http://schemas.microsoft.com/office/powerpoint/2010/main" val="2309016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War Remnants Museum, HCMC</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24790" b="18428"/>
          <a:stretch/>
        </p:blipFill>
        <p:spPr>
          <a:xfrm rot="10800000">
            <a:off x="1154954" y="2455813"/>
            <a:ext cx="9750596" cy="4130792"/>
          </a:xfrm>
        </p:spPr>
      </p:pic>
    </p:spTree>
    <p:extLst>
      <p:ext uri="{BB962C8B-B14F-4D97-AF65-F5344CB8AC3E}">
        <p14:creationId xmlns:p14="http://schemas.microsoft.com/office/powerpoint/2010/main" val="800840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War Remnants Museum, HCMC</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4483" t="6130" r="1044" b="29061"/>
          <a:stretch/>
        </p:blipFill>
        <p:spPr>
          <a:xfrm>
            <a:off x="0" y="2807772"/>
            <a:ext cx="6924215" cy="3544089"/>
          </a:xfr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3707" t="3768" b="12694"/>
          <a:stretch/>
        </p:blipFill>
        <p:spPr>
          <a:xfrm>
            <a:off x="6924215" y="2807772"/>
            <a:ext cx="4906824" cy="3544089"/>
          </a:xfrm>
          <a:prstGeom prst="rect">
            <a:avLst/>
          </a:prstGeom>
        </p:spPr>
      </p:pic>
    </p:spTree>
    <p:extLst>
      <p:ext uri="{BB962C8B-B14F-4D97-AF65-F5344CB8AC3E}">
        <p14:creationId xmlns:p14="http://schemas.microsoft.com/office/powerpoint/2010/main" val="1006858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War Remnants Museum, HCMC</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27878" y="2288189"/>
            <a:ext cx="6009677" cy="4483783"/>
          </a:xfrm>
        </p:spPr>
      </p:pic>
    </p:spTree>
    <p:extLst>
      <p:ext uri="{BB962C8B-B14F-4D97-AF65-F5344CB8AC3E}">
        <p14:creationId xmlns:p14="http://schemas.microsoft.com/office/powerpoint/2010/main" val="3044803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7065" b="14404"/>
          <a:stretch/>
        </p:blipFill>
        <p:spPr>
          <a:xfrm>
            <a:off x="3448747" y="2043210"/>
            <a:ext cx="7555584" cy="4426957"/>
          </a:xfrm>
        </p:spPr>
      </p:pic>
    </p:spTree>
    <p:extLst>
      <p:ext uri="{BB962C8B-B14F-4D97-AF65-F5344CB8AC3E}">
        <p14:creationId xmlns:p14="http://schemas.microsoft.com/office/powerpoint/2010/main" val="2058910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35236" y="2344946"/>
            <a:ext cx="4578915" cy="3416300"/>
          </a:xfrm>
        </p:spPr>
      </p:pic>
    </p:spTree>
    <p:extLst>
      <p:ext uri="{BB962C8B-B14F-4D97-AF65-F5344CB8AC3E}">
        <p14:creationId xmlns:p14="http://schemas.microsoft.com/office/powerpoint/2010/main" val="1507366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46949" y="2603500"/>
            <a:ext cx="4578915" cy="3416300"/>
          </a:xfrm>
        </p:spPr>
      </p:pic>
    </p:spTree>
    <p:extLst>
      <p:ext uri="{BB962C8B-B14F-4D97-AF65-F5344CB8AC3E}">
        <p14:creationId xmlns:p14="http://schemas.microsoft.com/office/powerpoint/2010/main" val="1317704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46949" y="2603500"/>
            <a:ext cx="4578915" cy="3416300"/>
          </a:xfrm>
        </p:spPr>
      </p:pic>
    </p:spTree>
    <p:extLst>
      <p:ext uri="{BB962C8B-B14F-4D97-AF65-F5344CB8AC3E}">
        <p14:creationId xmlns:p14="http://schemas.microsoft.com/office/powerpoint/2010/main" val="2221013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46949" y="2616112"/>
            <a:ext cx="4578915" cy="3416300"/>
          </a:xfrm>
        </p:spPr>
      </p:pic>
    </p:spTree>
    <p:extLst>
      <p:ext uri="{BB962C8B-B14F-4D97-AF65-F5344CB8AC3E}">
        <p14:creationId xmlns:p14="http://schemas.microsoft.com/office/powerpoint/2010/main" val="2414508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46949" y="2603500"/>
            <a:ext cx="4578915" cy="3416300"/>
          </a:xfrm>
        </p:spPr>
      </p:pic>
    </p:spTree>
    <p:extLst>
      <p:ext uri="{BB962C8B-B14F-4D97-AF65-F5344CB8AC3E}">
        <p14:creationId xmlns:p14="http://schemas.microsoft.com/office/powerpoint/2010/main" val="2755010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46949" y="2603500"/>
            <a:ext cx="4578915" cy="3416300"/>
          </a:xfrm>
        </p:spPr>
      </p:pic>
    </p:spTree>
    <p:extLst>
      <p:ext uri="{BB962C8B-B14F-4D97-AF65-F5344CB8AC3E}">
        <p14:creationId xmlns:p14="http://schemas.microsoft.com/office/powerpoint/2010/main" val="4049775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46949" y="2603500"/>
            <a:ext cx="4578915" cy="3416300"/>
          </a:xfrm>
        </p:spPr>
      </p:pic>
    </p:spTree>
    <p:extLst>
      <p:ext uri="{BB962C8B-B14F-4D97-AF65-F5344CB8AC3E}">
        <p14:creationId xmlns:p14="http://schemas.microsoft.com/office/powerpoint/2010/main" val="271147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46949" y="2603500"/>
            <a:ext cx="4578915" cy="3416300"/>
          </a:xfrm>
        </p:spPr>
      </p:pic>
    </p:spTree>
    <p:extLst>
      <p:ext uri="{BB962C8B-B14F-4D97-AF65-F5344CB8AC3E}">
        <p14:creationId xmlns:p14="http://schemas.microsoft.com/office/powerpoint/2010/main" val="3483307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61966" y="2603500"/>
            <a:ext cx="2548880" cy="3416300"/>
          </a:xfrm>
        </p:spPr>
      </p:pic>
      <p:sp>
        <p:nvSpPr>
          <p:cNvPr id="5" name="TextBox 4"/>
          <p:cNvSpPr txBox="1"/>
          <p:nvPr/>
        </p:nvSpPr>
        <p:spPr>
          <a:xfrm>
            <a:off x="7479161" y="3127879"/>
            <a:ext cx="3228778" cy="1200329"/>
          </a:xfrm>
          <a:prstGeom prst="rect">
            <a:avLst/>
          </a:prstGeom>
          <a:noFill/>
        </p:spPr>
        <p:txBody>
          <a:bodyPr wrap="square" rtlCol="0">
            <a:spAutoFit/>
          </a:bodyPr>
          <a:lstStyle/>
          <a:p>
            <a:r>
              <a:rPr lang="en-AU" dirty="0" smtClean="0"/>
              <a:t>Lucky they had excavated the tourist tunnels out a bit! 185cm &amp; 90kg – and I only just fit!</a:t>
            </a:r>
            <a:endParaRPr lang="en-AU" dirty="0"/>
          </a:p>
        </p:txBody>
      </p:sp>
    </p:spTree>
    <p:extLst>
      <p:ext uri="{BB962C8B-B14F-4D97-AF65-F5344CB8AC3E}">
        <p14:creationId xmlns:p14="http://schemas.microsoft.com/office/powerpoint/2010/main" val="2657039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6" name="Content Placeholder 5"/>
          <p:cNvPicPr>
            <a:picLocks noGrp="1" noChangeAspect="1"/>
          </p:cNvPicPr>
          <p:nvPr>
            <p:ph idx="1"/>
          </p:nvPr>
        </p:nvPicPr>
        <p:blipFill rotWithShape="1">
          <a:blip r:embed="rId2">
            <a:extLst>
              <a:ext uri="{28A0092B-C50C-407E-A947-70E740481C1C}">
                <a14:useLocalDpi xmlns:a14="http://schemas.microsoft.com/office/drawing/2010/main" val="0"/>
              </a:ext>
            </a:extLst>
          </a:blip>
          <a:srcRect t="17195" b="2877"/>
          <a:stretch/>
        </p:blipFill>
        <p:spPr>
          <a:xfrm>
            <a:off x="2225060" y="2364826"/>
            <a:ext cx="3873041" cy="4149148"/>
          </a:xfrm>
        </p:spPr>
      </p:pic>
      <p:sp>
        <p:nvSpPr>
          <p:cNvPr id="7" name="TextBox 6"/>
          <p:cNvSpPr txBox="1"/>
          <p:nvPr/>
        </p:nvSpPr>
        <p:spPr>
          <a:xfrm>
            <a:off x="7397181" y="4035972"/>
            <a:ext cx="2932386" cy="923330"/>
          </a:xfrm>
          <a:prstGeom prst="rect">
            <a:avLst/>
          </a:prstGeom>
          <a:noFill/>
        </p:spPr>
        <p:txBody>
          <a:bodyPr wrap="square" rtlCol="0">
            <a:spAutoFit/>
          </a:bodyPr>
          <a:lstStyle/>
          <a:p>
            <a:r>
              <a:rPr lang="en-AU" dirty="0" smtClean="0"/>
              <a:t>Fill that gully in with leaves and debris and guerrillas could ‘vanish’ </a:t>
            </a:r>
            <a:endParaRPr lang="en-AU" dirty="0"/>
          </a:p>
        </p:txBody>
      </p:sp>
    </p:spTree>
    <p:extLst>
      <p:ext uri="{BB962C8B-B14F-4D97-AF65-F5344CB8AC3E}">
        <p14:creationId xmlns:p14="http://schemas.microsoft.com/office/powerpoint/2010/main" val="16691433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070" y="2218821"/>
            <a:ext cx="5655879" cy="4219816"/>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8236" y="2126834"/>
            <a:ext cx="5779171" cy="4311803"/>
          </a:xfrm>
          <a:prstGeom prst="rect">
            <a:avLst/>
          </a:prstGeom>
        </p:spPr>
      </p:pic>
    </p:spTree>
    <p:extLst>
      <p:ext uri="{BB962C8B-B14F-4D97-AF65-F5344CB8AC3E}">
        <p14:creationId xmlns:p14="http://schemas.microsoft.com/office/powerpoint/2010/main" val="1154210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7865" y="2225126"/>
            <a:ext cx="3275413" cy="439008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0696" y="2174677"/>
            <a:ext cx="3242479" cy="4345940"/>
          </a:xfrm>
          <a:prstGeom prst="rect">
            <a:avLst/>
          </a:prstGeom>
        </p:spPr>
      </p:pic>
    </p:spTree>
    <p:extLst>
      <p:ext uri="{BB962C8B-B14F-4D97-AF65-F5344CB8AC3E}">
        <p14:creationId xmlns:p14="http://schemas.microsoft.com/office/powerpoint/2010/main" val="2075225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7528" y="2313413"/>
            <a:ext cx="5765759" cy="4301797"/>
          </a:xfrm>
        </p:spPr>
      </p:pic>
    </p:spTree>
    <p:extLst>
      <p:ext uri="{BB962C8B-B14F-4D97-AF65-F5344CB8AC3E}">
        <p14:creationId xmlns:p14="http://schemas.microsoft.com/office/powerpoint/2010/main" val="28325651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23479" y="2492375"/>
            <a:ext cx="4876800" cy="363855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803" y="2492375"/>
            <a:ext cx="4876800" cy="3638550"/>
          </a:xfrm>
          <a:prstGeom prst="rect">
            <a:avLst/>
          </a:prstGeom>
        </p:spPr>
      </p:pic>
    </p:spTree>
    <p:extLst>
      <p:ext uri="{BB962C8B-B14F-4D97-AF65-F5344CB8AC3E}">
        <p14:creationId xmlns:p14="http://schemas.microsoft.com/office/powerpoint/2010/main" val="37753994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3102" y="2023328"/>
            <a:ext cx="3532505" cy="4734667"/>
          </a:xfrm>
        </p:spPr>
      </p:pic>
      <p:sp>
        <p:nvSpPr>
          <p:cNvPr id="5" name="TextBox 4"/>
          <p:cNvSpPr txBox="1"/>
          <p:nvPr/>
        </p:nvSpPr>
        <p:spPr>
          <a:xfrm>
            <a:off x="5637749" y="3626069"/>
            <a:ext cx="5631442" cy="2031325"/>
          </a:xfrm>
          <a:prstGeom prst="rect">
            <a:avLst/>
          </a:prstGeom>
          <a:noFill/>
        </p:spPr>
        <p:txBody>
          <a:bodyPr wrap="square" rtlCol="0">
            <a:spAutoFit/>
          </a:bodyPr>
          <a:lstStyle/>
          <a:p>
            <a:r>
              <a:rPr lang="en-AU" dirty="0" smtClean="0"/>
              <a:t>‘Door Trap’ was set up so that it was pulled back, under tension and rigged to the door. When the door was opened, the trap was released, impaling whoever was in the doorway with long spikes. Unclear from the photo is that it is actually hinged between the groin spikes and the leg spikes for extra penetration…</a:t>
            </a:r>
            <a:endParaRPr lang="en-AU" dirty="0"/>
          </a:p>
        </p:txBody>
      </p:sp>
      <p:sp>
        <p:nvSpPr>
          <p:cNvPr id="6" name="Left Arrow 5"/>
          <p:cNvSpPr/>
          <p:nvPr/>
        </p:nvSpPr>
        <p:spPr>
          <a:xfrm>
            <a:off x="2676984" y="5115147"/>
            <a:ext cx="2885090" cy="19468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975069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NLF soldier kit</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1137" y="2042246"/>
            <a:ext cx="6070043" cy="4528821"/>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0043" t="35138" r="10129" b="22746"/>
          <a:stretch/>
        </p:blipFill>
        <p:spPr>
          <a:xfrm>
            <a:off x="6561180" y="2465727"/>
            <a:ext cx="5269186" cy="2371134"/>
          </a:xfrm>
          <a:prstGeom prst="rect">
            <a:avLst/>
          </a:prstGeom>
        </p:spPr>
      </p:pic>
      <p:sp>
        <p:nvSpPr>
          <p:cNvPr id="6" name="TextBox 5"/>
          <p:cNvSpPr txBox="1"/>
          <p:nvPr/>
        </p:nvSpPr>
        <p:spPr>
          <a:xfrm>
            <a:off x="7195382" y="5316132"/>
            <a:ext cx="4023360" cy="369332"/>
          </a:xfrm>
          <a:prstGeom prst="rect">
            <a:avLst/>
          </a:prstGeom>
          <a:noFill/>
        </p:spPr>
        <p:txBody>
          <a:bodyPr wrap="square" rtlCol="0">
            <a:spAutoFit/>
          </a:bodyPr>
          <a:lstStyle/>
          <a:p>
            <a:r>
              <a:rPr lang="en-AU" dirty="0" smtClean="0"/>
              <a:t>* ‘suck’ = sack</a:t>
            </a:r>
            <a:endParaRPr lang="en-AU" dirty="0"/>
          </a:p>
        </p:txBody>
      </p:sp>
    </p:spTree>
    <p:extLst>
      <p:ext uri="{BB962C8B-B14F-4D97-AF65-F5344CB8AC3E}">
        <p14:creationId xmlns:p14="http://schemas.microsoft.com/office/powerpoint/2010/main" val="2674642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 Chi Tunnel Complex</a:t>
            </a:r>
            <a:endParaRPr lang="en-AU"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19409" b="23182"/>
          <a:stretch/>
        </p:blipFill>
        <p:spPr>
          <a:xfrm>
            <a:off x="316900" y="2823314"/>
            <a:ext cx="6916319" cy="2962384"/>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603566" y="2261739"/>
            <a:ext cx="4625601" cy="3454924"/>
          </a:xfrm>
          <a:prstGeom prst="rect">
            <a:avLst/>
          </a:prstGeom>
        </p:spPr>
      </p:pic>
    </p:spTree>
    <p:extLst>
      <p:ext uri="{BB962C8B-B14F-4D97-AF65-F5344CB8AC3E}">
        <p14:creationId xmlns:p14="http://schemas.microsoft.com/office/powerpoint/2010/main" val="36629572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70</TotalTime>
  <Words>255</Words>
  <Application>Microsoft Office PowerPoint</Application>
  <PresentationFormat>Widescreen</PresentationFormat>
  <Paragraphs>39</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Century Gothic</vt:lpstr>
      <vt:lpstr>Wingdings 3</vt:lpstr>
      <vt:lpstr>Ion Boardroom</vt:lpstr>
      <vt:lpstr>The American War: History in modern Vietnam</vt:lpstr>
      <vt:lpstr>War Remnants Museum, HCMC http://warremnantsmuseum.com/ </vt:lpstr>
      <vt:lpstr>War Remnants Museum, HCMC</vt:lpstr>
      <vt:lpstr>War Remnants Museum, HCMC</vt:lpstr>
      <vt:lpstr>War Remnants Museum, HCMC</vt:lpstr>
      <vt:lpstr>War Remnants Museum, HCMC</vt:lpstr>
      <vt:lpstr>War Remnants Museum, HCMC</vt:lpstr>
      <vt:lpstr>War Remnants Museum, HCMC</vt:lpstr>
      <vt:lpstr>War Remnants Museum, HCMC</vt:lpstr>
      <vt:lpstr>War Remnants Museum, HCMC</vt:lpstr>
      <vt:lpstr>War Remnants Museum, HCMC</vt:lpstr>
      <vt:lpstr>War Remnants Museum, HCMC</vt:lpstr>
      <vt:lpstr>War Remnants Museum, HCMC</vt:lpstr>
      <vt:lpstr>War Remnants Museum, HCMC</vt:lpstr>
      <vt:lpstr>War Remnants Museum, HCMC</vt:lpstr>
      <vt:lpstr>Cu Chi Tunnel Complex</vt:lpstr>
      <vt:lpstr>Cu Chi Tunnel Complex</vt:lpstr>
      <vt:lpstr>Cu Chi Tunnel Complex</vt:lpstr>
      <vt:lpstr>Cu Chi Tunnel Complex</vt:lpstr>
      <vt:lpstr>Cu Chi Tunnel Complex</vt:lpstr>
      <vt:lpstr>Cu Chi Tunnel Complex</vt:lpstr>
      <vt:lpstr>Cu Chi Tunnel Complex</vt:lpstr>
      <vt:lpstr>Cu Chi Tunnel Complex</vt:lpstr>
      <vt:lpstr>Cu Chi Tunnel Complex</vt:lpstr>
      <vt:lpstr>Cu Chi Tunnel Complex</vt:lpstr>
      <vt:lpstr>Cu Chi Tunnel Complex</vt:lpstr>
      <vt:lpstr>Cu Chi Tunnel Complex</vt:lpstr>
      <vt:lpstr>Cu Chi Tunnel Complex</vt:lpstr>
      <vt:lpstr>Cu Chi Tunnel Complex</vt:lpstr>
      <vt:lpstr>Cu Chi Tunnel Complex</vt:lpstr>
      <vt:lpstr>Cu Chi Tunnel Complex</vt:lpstr>
      <vt:lpstr>NLF soldier kit</vt:lpstr>
      <vt:lpstr>Cu Chi Tunnel Complex</vt:lpstr>
    </vt:vector>
  </TitlesOfParts>
  <Company>Immanuel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American War: History in modern Vietnam</dc:title>
  <dc:creator>Brendan Toohey</dc:creator>
  <cp:lastModifiedBy>Brendan Toohey</cp:lastModifiedBy>
  <cp:revision>9</cp:revision>
  <dcterms:created xsi:type="dcterms:W3CDTF">2017-08-24T14:05:00Z</dcterms:created>
  <dcterms:modified xsi:type="dcterms:W3CDTF">2017-08-24T15:15:24Z</dcterms:modified>
</cp:coreProperties>
</file>